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B1010-64E4-40CA-8F10-3EC541B2E41F}" type="datetimeFigureOut">
              <a:rPr lang="en-US" smtClean="0"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C2670-1619-4326-8496-6619D8B774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L'Hôpital's</a:t>
            </a:r>
            <a:r>
              <a:rPr lang="en-US" dirty="0" smtClean="0"/>
              <a:t> Rule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2057400"/>
            <a:ext cx="2219325" cy="1476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2590800"/>
            <a:ext cx="2962275" cy="1571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L'Hôpital's Rule Example</vt:lpstr>
      <vt:lpstr>Slide 2</vt:lpstr>
    </vt:vector>
  </TitlesOfParts>
  <Company>South Western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L'Hôpital's Rule Example</dc:title>
  <dc:creator>SWSD</dc:creator>
  <cp:lastModifiedBy>SWSD</cp:lastModifiedBy>
  <cp:revision>2</cp:revision>
  <dcterms:created xsi:type="dcterms:W3CDTF">2008-05-27T15:31:14Z</dcterms:created>
  <dcterms:modified xsi:type="dcterms:W3CDTF">2008-05-27T15:44:41Z</dcterms:modified>
</cp:coreProperties>
</file>