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83F4-65DA-4016-935A-D0E291BB84A7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C77E-3427-4075-AE96-D0D6518A94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83F4-65DA-4016-935A-D0E291BB84A7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C77E-3427-4075-AE96-D0D6518A94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83F4-65DA-4016-935A-D0E291BB84A7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C77E-3427-4075-AE96-D0D6518A94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83F4-65DA-4016-935A-D0E291BB84A7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C77E-3427-4075-AE96-D0D6518A94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83F4-65DA-4016-935A-D0E291BB84A7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C77E-3427-4075-AE96-D0D6518A94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83F4-65DA-4016-935A-D0E291BB84A7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C77E-3427-4075-AE96-D0D6518A94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83F4-65DA-4016-935A-D0E291BB84A7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C77E-3427-4075-AE96-D0D6518A94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83F4-65DA-4016-935A-D0E291BB84A7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C77E-3427-4075-AE96-D0D6518A94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83F4-65DA-4016-935A-D0E291BB84A7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C77E-3427-4075-AE96-D0D6518A94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83F4-65DA-4016-935A-D0E291BB84A7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C77E-3427-4075-AE96-D0D6518A94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83F4-65DA-4016-935A-D0E291BB84A7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C77E-3427-4075-AE96-D0D6518A94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F83F4-65DA-4016-935A-D0E291BB84A7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9C77E-3427-4075-AE96-D0D6518A94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3000" y="457200"/>
            <a:ext cx="5638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85800" y="0"/>
          <a:ext cx="7108825" cy="1314450"/>
        </p:xfrm>
        <a:graphic>
          <a:graphicData uri="http://schemas.openxmlformats.org/presentationml/2006/ole">
            <p:oleObj spid="_x0000_s1026" name="Equation" r:id="rId3" imgW="1765080" imgH="22860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Equation</vt:lpstr>
      <vt:lpstr>Slide 1</vt:lpstr>
    </vt:vector>
  </TitlesOfParts>
  <Company>South Western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SWSD</dc:creator>
  <cp:lastModifiedBy>SWSD</cp:lastModifiedBy>
  <cp:revision>6</cp:revision>
  <dcterms:created xsi:type="dcterms:W3CDTF">2009-05-12T16:08:28Z</dcterms:created>
  <dcterms:modified xsi:type="dcterms:W3CDTF">2009-05-13T15:27:39Z</dcterms:modified>
</cp:coreProperties>
</file>