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6" r:id="rId4"/>
    <p:sldId id="267" r:id="rId5"/>
    <p:sldId id="265" r:id="rId6"/>
    <p:sldId id="264" r:id="rId7"/>
    <p:sldId id="268" r:id="rId8"/>
    <p:sldId id="270" r:id="rId9"/>
    <p:sldId id="269" r:id="rId10"/>
    <p:sldId id="271" r:id="rId11"/>
    <p:sldId id="272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49E53-B032-4CF3-A82B-732C64115DC0}" type="datetimeFigureOut">
              <a:rPr lang="en-US" smtClean="0"/>
              <a:t>5/19/2008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42C8B-A5C9-4247-90D5-DADFEDA806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49E53-B032-4CF3-A82B-732C64115DC0}" type="datetimeFigureOut">
              <a:rPr lang="en-US" smtClean="0"/>
              <a:t>5/19/2008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42C8B-A5C9-4247-90D5-DADFEDA806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49E53-B032-4CF3-A82B-732C64115DC0}" type="datetimeFigureOut">
              <a:rPr lang="en-US" smtClean="0"/>
              <a:t>5/19/2008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42C8B-A5C9-4247-90D5-DADFEDA806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49E53-B032-4CF3-A82B-732C64115DC0}" type="datetimeFigureOut">
              <a:rPr lang="en-US" smtClean="0"/>
              <a:t>5/19/2008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42C8B-A5C9-4247-90D5-DADFEDA806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49E53-B032-4CF3-A82B-732C64115DC0}" type="datetimeFigureOut">
              <a:rPr lang="en-US" smtClean="0"/>
              <a:t>5/19/2008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42C8B-A5C9-4247-90D5-DADFEDA806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49E53-B032-4CF3-A82B-732C64115DC0}" type="datetimeFigureOut">
              <a:rPr lang="en-US" smtClean="0"/>
              <a:t>5/19/2008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42C8B-A5C9-4247-90D5-DADFEDA806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49E53-B032-4CF3-A82B-732C64115DC0}" type="datetimeFigureOut">
              <a:rPr lang="en-US" smtClean="0"/>
              <a:t>5/19/2008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42C8B-A5C9-4247-90D5-DADFEDA806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49E53-B032-4CF3-A82B-732C64115DC0}" type="datetimeFigureOut">
              <a:rPr lang="en-US" smtClean="0"/>
              <a:t>5/19/2008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42C8B-A5C9-4247-90D5-DADFEDA806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49E53-B032-4CF3-A82B-732C64115DC0}" type="datetimeFigureOut">
              <a:rPr lang="en-US" smtClean="0"/>
              <a:t>5/19/2008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42C8B-A5C9-4247-90D5-DADFEDA806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49E53-B032-4CF3-A82B-732C64115DC0}" type="datetimeFigureOut">
              <a:rPr lang="en-US" smtClean="0"/>
              <a:t>5/19/2008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42C8B-A5C9-4247-90D5-DADFEDA806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49E53-B032-4CF3-A82B-732C64115DC0}" type="datetimeFigureOut">
              <a:rPr lang="en-US" smtClean="0"/>
              <a:t>5/19/2008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42C8B-A5C9-4247-90D5-DADFEDA806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949E53-B032-4CF3-A82B-732C64115DC0}" type="datetimeFigureOut">
              <a:rPr lang="en-US" smtClean="0"/>
              <a:t>5/19/2008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E42C8B-A5C9-4247-90D5-DADFEDA8067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2057400"/>
            <a:ext cx="8534400" cy="2123658"/>
          </a:xfrm>
        </p:spPr>
        <p:txBody>
          <a:bodyPr>
            <a:spAutoFit/>
          </a:bodyPr>
          <a:lstStyle/>
          <a:p>
            <a:r>
              <a:rPr lang="en-US" b="1" dirty="0"/>
              <a:t>Question 1- </a:t>
            </a:r>
            <a:r>
              <a:rPr lang="en-US" dirty="0"/>
              <a:t>What is the optimum </a:t>
            </a:r>
            <a:r>
              <a:rPr lang="en-US" dirty="0" smtClean="0"/>
              <a:t>level </a:t>
            </a:r>
            <a:r>
              <a:rPr lang="en-US" dirty="0"/>
              <a:t>of the drug that will keep you </a:t>
            </a:r>
            <a:r>
              <a:rPr lang="en-US" dirty="0" smtClean="0"/>
              <a:t>alive with minimal </a:t>
            </a:r>
            <a:r>
              <a:rPr lang="en-US" sz="2000" dirty="0"/>
              <a:t>(</a:t>
            </a:r>
            <a:r>
              <a:rPr lang="en-US" sz="2000" dirty="0" smtClean="0"/>
              <a:t>deadly)  </a:t>
            </a:r>
            <a:r>
              <a:rPr lang="en-US" dirty="0" smtClean="0"/>
              <a:t>side </a:t>
            </a:r>
            <a:r>
              <a:rPr lang="en-US" dirty="0"/>
              <a:t>effects</a:t>
            </a:r>
            <a:r>
              <a:rPr lang="en-US" dirty="0" smtClean="0"/>
              <a:t>? 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5800" y="1447800"/>
            <a:ext cx="76962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b="1" dirty="0"/>
              <a:t>Question 10- </a:t>
            </a:r>
            <a:r>
              <a:rPr lang="en-US" sz="4400" dirty="0"/>
              <a:t>Here is the graph of the derivative, what is the graph of the 100th derivative?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19200" y="1752600"/>
            <a:ext cx="670560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b="1" dirty="0"/>
              <a:t>Question 11- </a:t>
            </a:r>
            <a:r>
              <a:rPr lang="en-US" sz="4400" dirty="0"/>
              <a:t>Here is the graph of the function, what does the graph of the derivative look like?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38200" y="1676400"/>
            <a:ext cx="746760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b="1" dirty="0"/>
              <a:t>Question 2- </a:t>
            </a:r>
            <a:r>
              <a:rPr lang="en-US" sz="4400" dirty="0"/>
              <a:t>If the rate of concentration function </a:t>
            </a:r>
            <a:r>
              <a:rPr lang="en-US" sz="4400" dirty="0" smtClean="0"/>
              <a:t>is</a:t>
            </a:r>
          </a:p>
          <a:p>
            <a:pPr algn="ctr"/>
            <a:r>
              <a:rPr lang="en-US" sz="4400" dirty="0" smtClean="0"/>
              <a:t> </a:t>
            </a:r>
            <a:r>
              <a:rPr lang="en-US" sz="4400" dirty="0"/>
              <a:t>What is the total concentration?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66800" y="1752600"/>
            <a:ext cx="7162800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b="1" dirty="0"/>
              <a:t>Question 3- </a:t>
            </a:r>
            <a:r>
              <a:rPr lang="en-US" sz="4400" dirty="0"/>
              <a:t>At what height will you choose to fall at with what acceleration?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19200" y="1524000"/>
            <a:ext cx="708660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b="1" dirty="0"/>
              <a:t>Question 4- </a:t>
            </a:r>
            <a:r>
              <a:rPr lang="en-US" sz="4400" dirty="0"/>
              <a:t>At what time will the instantaneous rate of pokes equal the average rate of pokes in the time interval?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38200" y="2209800"/>
            <a:ext cx="7535045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b="1" dirty="0"/>
              <a:t>Question 5- </a:t>
            </a:r>
            <a:r>
              <a:rPr lang="en-US" sz="4400" dirty="0"/>
              <a:t>What is the limit to infinity?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914400" y="1752600"/>
            <a:ext cx="7467599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b="1" dirty="0"/>
              <a:t>Question 6- </a:t>
            </a:r>
            <a:r>
              <a:rPr lang="en-US" sz="4400" dirty="0"/>
              <a:t>If the height of the water is changing from this function, when will you be submerged?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90600" y="1676400"/>
            <a:ext cx="708660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b="1" dirty="0"/>
              <a:t>Question 7- </a:t>
            </a:r>
            <a:r>
              <a:rPr lang="en-US" sz="4400" dirty="0"/>
              <a:t>If the graph of blood/oxygen concentration is this, and you need 5mol/</a:t>
            </a:r>
            <a:r>
              <a:rPr lang="en-US" sz="4400" dirty="0" err="1"/>
              <a:t>mL</a:t>
            </a:r>
            <a:r>
              <a:rPr lang="en-US" sz="4400" dirty="0"/>
              <a:t> to live, when will you die?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447800" y="2057400"/>
            <a:ext cx="63246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b="1" dirty="0"/>
              <a:t>Question 8- </a:t>
            </a:r>
            <a:r>
              <a:rPr lang="en-US" sz="4400" dirty="0"/>
              <a:t>Match the function to the graph.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62000" y="1981200"/>
            <a:ext cx="76962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b="1" dirty="0"/>
              <a:t>Question 9- </a:t>
            </a:r>
            <a:r>
              <a:rPr lang="en-US" sz="4400" dirty="0"/>
              <a:t>Graph the slope fields.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183</Words>
  <Application>Microsoft Office PowerPoint</Application>
  <PresentationFormat>On-screen Show (4:3)</PresentationFormat>
  <Paragraphs>12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Question 1- What is the optimum level of the drug that will keep you alive with minimal (deadly)  side effects? 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Company>South Western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Question 1- What is the optimum level of the drug that will keep you alive with minimal (deadly)  side effects? </dc:title>
  <dc:creator>SWSD</dc:creator>
  <cp:lastModifiedBy>SWSD</cp:lastModifiedBy>
  <cp:revision>2</cp:revision>
  <dcterms:created xsi:type="dcterms:W3CDTF">2008-05-19T15:41:41Z</dcterms:created>
  <dcterms:modified xsi:type="dcterms:W3CDTF">2008-05-19T15:59:55Z</dcterms:modified>
</cp:coreProperties>
</file>