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F0D"/>
    <a:srgbClr val="7DCDD5"/>
    <a:srgbClr val="D0B3FB"/>
    <a:srgbClr val="7EF28C"/>
    <a:srgbClr val="75DE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0949E53-B032-4CF3-A82B-732C64115DC0}" type="datetimeFigureOut">
              <a:rPr lang="en-US" smtClean="0"/>
              <a:pPr/>
              <a:t>5/28/2008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CE42C8B-A5C9-4247-90D5-DADFEDA80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xplosion 2 5"/>
          <p:cNvSpPr/>
          <p:nvPr/>
        </p:nvSpPr>
        <p:spPr>
          <a:xfrm>
            <a:off x="533400" y="304800"/>
            <a:ext cx="8305800" cy="6019800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chemeClr val="tx2">
                <a:lumMod val="20000"/>
                <a:lumOff val="8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41148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0" cap="all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Domo-kun</a:t>
            </a:r>
            <a:br>
              <a:rPr lang="en-US" sz="8000" b="0" cap="all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</a:br>
            <a:r>
              <a:rPr lang="en-US" sz="8000" b="0" cap="all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Attacks</a:t>
            </a:r>
            <a:br>
              <a:rPr lang="en-US" sz="8000" b="0" cap="all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</a:br>
            <a:r>
              <a:rPr lang="en-US" sz="8000" b="0" cap="all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amboo" pitchFamily="2" charset="0"/>
              </a:rPr>
              <a:t>Ichi-ville</a:t>
            </a:r>
            <a:endParaRPr lang="en-US" sz="8000" b="0" cap="all" dirty="0">
              <a:ln/>
              <a:solidFill>
                <a:schemeClr val="accent3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mbo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Shichi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284413" y="1370013"/>
          <a:ext cx="3281362" cy="1830387"/>
        </p:xfrm>
        <a:graphic>
          <a:graphicData uri="http://schemas.openxmlformats.org/presentationml/2006/ole">
            <p:oleObj spid="_x0000_s24578" name="Equation" r:id="rId3" imgW="8632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Hachi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>
            <p:ph idx="1"/>
          </p:nvPr>
        </p:nvGraphicFramePr>
        <p:xfrm>
          <a:off x="2284413" y="1370013"/>
          <a:ext cx="4205287" cy="1828800"/>
        </p:xfrm>
        <a:graphic>
          <a:graphicData uri="http://schemas.openxmlformats.org/presentationml/2006/ole">
            <p:oleObj spid="_x0000_s21506" name="Equation" r:id="rId3" imgW="78732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Kyu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ph idx="1"/>
          </p:nvPr>
        </p:nvGraphicFramePr>
        <p:xfrm>
          <a:off x="2284413" y="1370013"/>
          <a:ext cx="4954587" cy="1828800"/>
        </p:xfrm>
        <a:graphic>
          <a:graphicData uri="http://schemas.openxmlformats.org/presentationml/2006/ole">
            <p:oleObj spid="_x0000_s22530" name="Equation" r:id="rId3" imgW="11682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Ju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idx="1"/>
          </p:nvPr>
        </p:nvGraphicFramePr>
        <p:xfrm>
          <a:off x="1066800" y="1371600"/>
          <a:ext cx="2687638" cy="2489200"/>
        </p:xfrm>
        <a:graphic>
          <a:graphicData uri="http://schemas.openxmlformats.org/presentationml/2006/ole">
            <p:oleObj spid="_x0000_s23554" name="Equation" r:id="rId3" imgW="342720" imgH="317160" progId="Equation.3">
              <p:embed/>
            </p:oleObj>
          </a:graphicData>
        </a:graphic>
      </p:graphicFrame>
      <p:pic>
        <p:nvPicPr>
          <p:cNvPr id="3" name="Picture 5" descr="C:\Documents and Settings\Administrator\Local Settings\Temporary Internet Files\Content.IE5\XRTFN2WZ\MCj041280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371600"/>
            <a:ext cx="2551201" cy="2330513"/>
          </a:xfrm>
          <a:prstGeom prst="rect">
            <a:avLst/>
          </a:prstGeom>
          <a:noFill/>
        </p:spPr>
      </p:pic>
      <p:pic>
        <p:nvPicPr>
          <p:cNvPr id="23556" name="Picture 4" descr="C:\Documents and Settings\Administrator\Local Settings\Temporary Internet Files\Content.IE5\EYQ6DPA1\MCj042470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1371600"/>
            <a:ext cx="1460500" cy="201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64336"/>
          </a:xfr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EBFA"/>
              </a:gs>
            </a:gsLst>
            <a:lin ang="162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Indeterminate Forms &amp; 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L’Hôpital’s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Rule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tx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If, when attempting to find the limit of an expression, substitution yields an answer of 0/0 or 		, that limit is considered indeterminate.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One such example is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6000" y="2667000"/>
          <a:ext cx="1295400" cy="647700"/>
        </p:xfrm>
        <a:graphic>
          <a:graphicData uri="http://schemas.openxmlformats.org/presentationml/2006/ole">
            <p:oleObj spid="_x0000_s1027" name="Equation" r:id="rId3" imgW="355320" imgH="17748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72000" y="3886200"/>
          <a:ext cx="2745442" cy="1196730"/>
        </p:xfrm>
        <a:graphic>
          <a:graphicData uri="http://schemas.openxmlformats.org/presentationml/2006/ole">
            <p:oleObj spid="_x0000_s1030" name="Equation" r:id="rId4" imgW="990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  <a:gradFill>
            <a:gsLst>
              <a:gs pos="10000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ctionIs" pitchFamily="2" charset="0"/>
              </a:rPr>
              <a:t>Extended Mean Value theorem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ActionI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>
            <a:gsLst>
              <a:gs pos="100000">
                <a:schemeClr val="accent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en-US" sz="320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With  </a:t>
            </a:r>
            <a:r>
              <a:rPr lang="en-US" sz="3200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L’Hopital’s</a:t>
            </a:r>
            <a:r>
              <a:rPr lang="en-US" sz="320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Algerian" pitchFamily="82" charset="0"/>
              </a:rPr>
              <a:t>  rule, we can find this limit…</a:t>
            </a:r>
          </a:p>
          <a:p>
            <a:r>
              <a:rPr lang="en-US" dirty="0" smtClean="0">
                <a:latin typeface="+mj-lt"/>
              </a:rPr>
              <a:t>Theorem: 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With this theorem we derive </a:t>
            </a:r>
            <a:r>
              <a:rPr lang="en-US" dirty="0" err="1" smtClean="0">
                <a:latin typeface="+mj-lt"/>
              </a:rPr>
              <a:t>L’Hopital’s</a:t>
            </a:r>
            <a:r>
              <a:rPr lang="en-US" dirty="0" smtClean="0">
                <a:latin typeface="+mj-lt"/>
              </a:rPr>
              <a:t> Rule.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2667000"/>
          <a:ext cx="3505200" cy="1134035"/>
        </p:xfrm>
        <a:graphic>
          <a:graphicData uri="http://schemas.openxmlformats.org/presentationml/2006/ole">
            <p:oleObj spid="_x0000_s15362" name="Equation" r:id="rId3" imgW="12952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  <a:noFill/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L’Hopital’s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Rule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524000" y="2057400"/>
          <a:ext cx="6094413" cy="1933575"/>
        </p:xfrm>
        <a:graphic>
          <a:graphicData uri="http://schemas.openxmlformats.org/presentationml/2006/ole">
            <p:oleObj spid="_x0000_s16386" name="Equation" r:id="rId3" imgW="1320480" imgH="4190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4419600"/>
            <a:ext cx="7162800" cy="1015663"/>
          </a:xfrm>
          <a:prstGeom prst="rect">
            <a:avLst/>
          </a:prstGeom>
          <a:gradFill>
            <a:gsLst>
              <a:gs pos="99000">
                <a:schemeClr val="accent3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As you can see, if you take the derivative of the top over the derivative of the bottom, you will be able to solve for the same limit.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Ichi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Find the limit using </a:t>
            </a:r>
            <a:r>
              <a:rPr lang="en-US" dirty="0" err="1" smtClean="0"/>
              <a:t>L’Hopital’s</a:t>
            </a:r>
            <a:r>
              <a:rPr lang="en-US" dirty="0" smtClean="0"/>
              <a:t> Rule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84413" y="2284413"/>
          <a:ext cx="3903662" cy="1828800"/>
        </p:xfrm>
        <a:graphic>
          <a:graphicData uri="http://schemas.openxmlformats.org/presentationml/2006/ole">
            <p:oleObj spid="_x0000_s17410" name="Equation" r:id="rId3" imgW="7617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Ni!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84413" y="1370013"/>
          <a:ext cx="2476500" cy="1830387"/>
        </p:xfrm>
        <a:graphic>
          <a:graphicData uri="http://schemas.openxmlformats.org/presentationml/2006/ole">
            <p:oleObj spid="_x0000_s18434" name="Equation" r:id="rId3" imgW="583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Shi!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284413" y="1370013"/>
          <a:ext cx="3994150" cy="1828800"/>
        </p:xfrm>
        <a:graphic>
          <a:graphicData uri="http://schemas.openxmlformats.org/presentationml/2006/ole">
            <p:oleObj spid="_x0000_s19458" name="Equation" r:id="rId3" imgW="74916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Go!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284413" y="1370013"/>
          <a:ext cx="3308350" cy="1827212"/>
        </p:xfrm>
        <a:graphic>
          <a:graphicData uri="http://schemas.openxmlformats.org/presentationml/2006/ole">
            <p:oleObj spid="_x0000_s20482" name="Equation" r:id="rId3" imgW="8506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Question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Roku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284413" y="1370013"/>
          <a:ext cx="3446462" cy="1827212"/>
        </p:xfrm>
        <a:graphic>
          <a:graphicData uri="http://schemas.openxmlformats.org/presentationml/2006/ole">
            <p:oleObj spid="_x0000_s26626" name="Equation" r:id="rId3" imgW="8125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302</TotalTime>
  <Words>115</Words>
  <Application>Microsoft Office PowerPoint</Application>
  <PresentationFormat>On-screen Show (4:3)</PresentationFormat>
  <Paragraphs>22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Metro</vt:lpstr>
      <vt:lpstr>Equation</vt:lpstr>
      <vt:lpstr>Domo-kun Attacks Ichi-ville</vt:lpstr>
      <vt:lpstr>Indeterminate Forms &amp; L’Hôpital’s Rule</vt:lpstr>
      <vt:lpstr>Extended Mean Value theorem</vt:lpstr>
      <vt:lpstr>L’Hopital’s Rule</vt:lpstr>
      <vt:lpstr>Question Ichi!</vt:lpstr>
      <vt:lpstr>Question Ni!</vt:lpstr>
      <vt:lpstr>Question Shi!</vt:lpstr>
      <vt:lpstr>Question Go!</vt:lpstr>
      <vt:lpstr>Question Roku!</vt:lpstr>
      <vt:lpstr>Question Shichi!</vt:lpstr>
      <vt:lpstr>Question Hachi!</vt:lpstr>
      <vt:lpstr>Question Kyu!</vt:lpstr>
      <vt:lpstr>Question Ju!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1- What is the optimum level of the drug that will keep you alive with minimal (deadly)  side effects? </dc:title>
  <dc:creator>SWSD</dc:creator>
  <cp:lastModifiedBy>SWSD</cp:lastModifiedBy>
  <cp:revision>42</cp:revision>
  <dcterms:created xsi:type="dcterms:W3CDTF">2008-05-19T15:41:41Z</dcterms:created>
  <dcterms:modified xsi:type="dcterms:W3CDTF">2008-05-28T15:23:22Z</dcterms:modified>
</cp:coreProperties>
</file>