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02BE-9AA0-4F53-8E1F-A3B3AD6D02D4}" type="datetimeFigureOut">
              <a:rPr lang="en-US" smtClean="0"/>
              <a:t>5/19/2009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FFA6-712B-4FD0-866C-1488F1E05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02BE-9AA0-4F53-8E1F-A3B3AD6D02D4}" type="datetimeFigureOut">
              <a:rPr lang="en-US" smtClean="0"/>
              <a:t>5/19/2009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FFA6-712B-4FD0-866C-1488F1E05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02BE-9AA0-4F53-8E1F-A3B3AD6D02D4}" type="datetimeFigureOut">
              <a:rPr lang="en-US" smtClean="0"/>
              <a:t>5/19/2009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FFA6-712B-4FD0-866C-1488F1E05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02BE-9AA0-4F53-8E1F-A3B3AD6D02D4}" type="datetimeFigureOut">
              <a:rPr lang="en-US" smtClean="0"/>
              <a:t>5/19/2009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FFA6-712B-4FD0-866C-1488F1E05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02BE-9AA0-4F53-8E1F-A3B3AD6D02D4}" type="datetimeFigureOut">
              <a:rPr lang="en-US" smtClean="0"/>
              <a:t>5/19/2009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FFA6-712B-4FD0-866C-1488F1E05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02BE-9AA0-4F53-8E1F-A3B3AD6D02D4}" type="datetimeFigureOut">
              <a:rPr lang="en-US" smtClean="0"/>
              <a:t>5/19/2009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FFA6-712B-4FD0-866C-1488F1E05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02BE-9AA0-4F53-8E1F-A3B3AD6D02D4}" type="datetimeFigureOut">
              <a:rPr lang="en-US" smtClean="0"/>
              <a:t>5/19/2009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FFA6-712B-4FD0-866C-1488F1E05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02BE-9AA0-4F53-8E1F-A3B3AD6D02D4}" type="datetimeFigureOut">
              <a:rPr lang="en-US" smtClean="0"/>
              <a:t>5/19/2009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FFA6-712B-4FD0-866C-1488F1E05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02BE-9AA0-4F53-8E1F-A3B3AD6D02D4}" type="datetimeFigureOut">
              <a:rPr lang="en-US" smtClean="0"/>
              <a:t>5/19/2009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FFA6-712B-4FD0-866C-1488F1E05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02BE-9AA0-4F53-8E1F-A3B3AD6D02D4}" type="datetimeFigureOut">
              <a:rPr lang="en-US" smtClean="0"/>
              <a:t>5/19/2009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FFA6-712B-4FD0-866C-1488F1E05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02BE-9AA0-4F53-8E1F-A3B3AD6D02D4}" type="datetimeFigureOut">
              <a:rPr lang="en-US" smtClean="0"/>
              <a:t>5/19/2009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FFA6-712B-4FD0-866C-1488F1E05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C02BE-9AA0-4F53-8E1F-A3B3AD6D02D4}" type="datetimeFigureOut">
              <a:rPr lang="en-US" smtClean="0"/>
              <a:t>5/19/2009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8FFA6-712B-4FD0-866C-1488F1E051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703388" y="349250"/>
          <a:ext cx="2673350" cy="2317750"/>
        </p:xfrm>
        <a:graphic>
          <a:graphicData uri="http://schemas.openxmlformats.org/presentationml/2006/ole">
            <p:oleObj spid="_x0000_s1027" name="Equation" r:id="rId3" imgW="1701720" imgH="147312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Microsoft Equation 3.0</vt:lpstr>
      <vt:lpstr>Slide 1</vt:lpstr>
    </vt:vector>
  </TitlesOfParts>
  <Company>South Western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SWSD</dc:creator>
  <cp:lastModifiedBy>SWSD</cp:lastModifiedBy>
  <cp:revision>1</cp:revision>
  <dcterms:created xsi:type="dcterms:W3CDTF">2009-05-19T12:21:34Z</dcterms:created>
  <dcterms:modified xsi:type="dcterms:W3CDTF">2009-05-19T12:30:42Z</dcterms:modified>
</cp:coreProperties>
</file>