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60BCF4F-6FE8-4BC8-94C4-D3A33599FB7A}" type="datetimeFigureOut">
              <a:rPr lang="en-US" smtClean="0"/>
              <a:pPr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7AB1297-3561-47D8-970E-84217BBBA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the area under the curve </a:t>
            </a:r>
            <a:r>
              <a:rPr lang="en-US" i="1" dirty="0" smtClean="0"/>
              <a:t>y</a:t>
            </a:r>
            <a:r>
              <a:rPr lang="en-US" dirty="0" smtClean="0"/>
              <a:t> = 1 - </a:t>
            </a:r>
            <a:r>
              <a:rPr lang="en-US" i="1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between </a:t>
            </a:r>
            <a:r>
              <a:rPr lang="en-US" i="1" dirty="0" smtClean="0"/>
              <a:t>x</a:t>
            </a:r>
            <a:r>
              <a:rPr lang="en-US" dirty="0" smtClean="0"/>
              <a:t> = 0.5 and </a:t>
            </a:r>
            <a:r>
              <a:rPr lang="en-US" i="1" dirty="0" smtClean="0"/>
              <a:t>x</a:t>
            </a:r>
            <a:r>
              <a:rPr lang="en-US" dirty="0" smtClean="0"/>
              <a:t> = 1, for </a:t>
            </a:r>
            <a:r>
              <a:rPr lang="en-US" i="1" dirty="0" smtClean="0"/>
              <a:t>n</a:t>
            </a:r>
            <a:r>
              <a:rPr lang="en-US" dirty="0" smtClean="0"/>
              <a:t> = 5, using the sum of areas of rectangles method.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Since </a:t>
            </a:r>
            <a:r>
              <a:rPr lang="en-US" i="1" dirty="0" smtClean="0"/>
              <a:t>n</a:t>
            </a:r>
            <a:r>
              <a:rPr lang="en-US" dirty="0" smtClean="0"/>
              <a:t> = 5,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133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581400"/>
            <a:ext cx="6726020" cy="2819400"/>
          </a:xfrm>
          <a:prstGeom prst="rect">
            <a:avLst/>
          </a:prstGeom>
        </p:spPr>
      </p:pic>
      <p:pic>
        <p:nvPicPr>
          <p:cNvPr id="5" name="Picture 4" descr="Image133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514600"/>
            <a:ext cx="5386387" cy="108489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752600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Find the (exact) area under the curve </a:t>
            </a:r>
            <a:r>
              <a:rPr lang="en-US" sz="3600" i="1" dirty="0" smtClean="0"/>
              <a:t>y</a:t>
            </a:r>
            <a:r>
              <a:rPr lang="en-US" sz="3600" dirty="0" smtClean="0"/>
              <a:t> = </a:t>
            </a:r>
            <a:r>
              <a:rPr lang="en-US" sz="3600" i="1" dirty="0" smtClean="0"/>
              <a:t>x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+ 1 between </a:t>
            </a:r>
            <a:r>
              <a:rPr lang="en-US" sz="3600" i="1" dirty="0" smtClean="0"/>
              <a:t>x =</a:t>
            </a:r>
            <a:r>
              <a:rPr lang="en-US" sz="3600" dirty="0" smtClean="0"/>
              <a:t> 0 and </a:t>
            </a:r>
            <a:r>
              <a:rPr lang="en-US" sz="3600" i="1" dirty="0" smtClean="0"/>
              <a:t>x</a:t>
            </a:r>
            <a:r>
              <a:rPr lang="en-US" sz="3600" dirty="0" smtClean="0"/>
              <a:t> = 4 and the </a:t>
            </a:r>
            <a:r>
              <a:rPr lang="en-US" sz="3600" i="1" dirty="0" smtClean="0"/>
              <a:t>x</a:t>
            </a:r>
            <a:r>
              <a:rPr lang="en-US" sz="3600" dirty="0" smtClean="0"/>
              <a:t>-axis.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pic>
        <p:nvPicPr>
          <p:cNvPr id="4" name="Content Placeholder 3" descr="Image111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600200"/>
            <a:ext cx="6110287" cy="4142888"/>
          </a:xfrm>
        </p:spPr>
      </p:pic>
      <p:sp>
        <p:nvSpPr>
          <p:cNvPr id="5" name="Rectangle 4"/>
          <p:cNvSpPr/>
          <p:nvPr/>
        </p:nvSpPr>
        <p:spPr>
          <a:xfrm>
            <a:off x="228600" y="5943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http://www.intmath.com/Integration/3_Area-under-curve.php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</TotalTime>
  <Words>74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Module</vt:lpstr>
      <vt:lpstr>EXAMPLE 1</vt:lpstr>
      <vt:lpstr>SOLUTION</vt:lpstr>
      <vt:lpstr>EXAMPLE 2</vt:lpstr>
      <vt:lpstr>SOLUTION</vt:lpstr>
    </vt:vector>
  </TitlesOfParts>
  <Company>South Western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1</dc:title>
  <dc:creator>SWSD</dc:creator>
  <cp:lastModifiedBy>SWSD</cp:lastModifiedBy>
  <cp:revision>5</cp:revision>
  <dcterms:created xsi:type="dcterms:W3CDTF">2009-05-12T13:29:23Z</dcterms:created>
  <dcterms:modified xsi:type="dcterms:W3CDTF">2009-05-13T13:19:35Z</dcterms:modified>
</cp:coreProperties>
</file>