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308C8-D02A-4D97-84F3-87659B300330}" type="datetimeFigureOut">
              <a:rPr lang="en-US" smtClean="0"/>
              <a:t>5/13/2009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97D15-AD0E-45E0-BEE0-9A0EA3C9D9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57200" y="381000"/>
          <a:ext cx="6203852" cy="1152144"/>
        </p:xfrm>
        <a:graphic>
          <a:graphicData uri="http://schemas.openxmlformats.org/presentationml/2006/ole">
            <p:oleObj spid="_x0000_s1027" name="Equation" r:id="rId3" imgW="1777680" imgH="33012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81000" y="2743200"/>
          <a:ext cx="2209800" cy="785813"/>
        </p:xfrm>
        <a:graphic>
          <a:graphicData uri="http://schemas.openxmlformats.org/presentationml/2006/ole">
            <p:oleObj spid="_x0000_s2050" name="Equation" r:id="rId3" imgW="57132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57200" y="1524000"/>
          <a:ext cx="3911600" cy="1155700"/>
        </p:xfrm>
        <a:graphic>
          <a:graphicData uri="http://schemas.openxmlformats.org/presentationml/2006/ole">
            <p:oleObj spid="_x0000_s3074" name="Equation" r:id="rId3" imgW="1117440" imgH="33012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Microsoft Equation 3.0</vt:lpstr>
      <vt:lpstr>Slide 1</vt:lpstr>
      <vt:lpstr>Slide 2</vt:lpstr>
      <vt:lpstr>Slide 3</vt:lpstr>
    </vt:vector>
  </TitlesOfParts>
  <Company>South Western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SWSD</dc:creator>
  <cp:lastModifiedBy>SWSD</cp:lastModifiedBy>
  <cp:revision>4</cp:revision>
  <dcterms:created xsi:type="dcterms:W3CDTF">2009-05-13T15:35:04Z</dcterms:created>
  <dcterms:modified xsi:type="dcterms:W3CDTF">2009-05-13T16:00:18Z</dcterms:modified>
</cp:coreProperties>
</file>