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008A-76D2-4654-A924-AA0CFAC8202A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E002E-E362-4485-A8B8-D5290FE766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2667000"/>
            <a:ext cx="3667125" cy="11906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81200" y="106680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Question 5</a:t>
            </a:r>
            <a:endParaRPr lang="en-US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SWSD</dc:creator>
  <cp:lastModifiedBy>SWSD</cp:lastModifiedBy>
  <cp:revision>1</cp:revision>
  <dcterms:created xsi:type="dcterms:W3CDTF">2008-05-19T16:12:11Z</dcterms:created>
  <dcterms:modified xsi:type="dcterms:W3CDTF">2008-05-19T16:17:33Z</dcterms:modified>
</cp:coreProperties>
</file>