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gif" ContentType="image/gif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5.wmf"/><Relationship Id="rId2" Type="http://schemas.openxmlformats.org/officeDocument/2006/relationships/image" Target="../media/image4.wmf"/><Relationship Id="rId1" Type="http://schemas.openxmlformats.org/officeDocument/2006/relationships/image" Target="../media/image3.wmf"/></Relationships>
</file>

<file path=ppt/media/image1.wmf>
</file>

<file path=ppt/media/image2.gif>
</file>

<file path=ppt/media/image3.wmf>
</file>

<file path=ppt/media/image4.wmf>
</file>

<file path=ppt/media/image5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F88E44-C290-40E6-827F-59FCE5B96065}" type="datetimeFigureOut">
              <a:rPr lang="en-US" smtClean="0"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ACEBD2-8451-4270-8EBE-1AE06D361F6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oleObject5.bin"/><Relationship Id="rId5" Type="http://schemas.openxmlformats.org/officeDocument/2006/relationships/oleObject" Target="../embeddings/oleObject4.bin"/><Relationship Id="rId4" Type="http://schemas.openxmlformats.org/officeDocument/2006/relationships/oleObject" Target="../embeddings/oleObject3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/>
        </p:nvSpPr>
        <p:spPr bwMode="auto">
          <a:xfrm>
            <a:off x="228599" y="457200"/>
            <a:ext cx="8610601" cy="36933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</a:rPr>
              <a:t>Below is the graph of a car's velocity with respect to time once the brakes are applied.</a:t>
            </a: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dirty="0"/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kumimoji="0" lang="en-US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dirty="0"/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kumimoji="0" lang="en-US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(a)    If we call the abo</a:t>
            </a: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ve curve 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g(t)</a:t>
            </a: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, create accumulation function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 f(x)</a:t>
            </a: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 which represents the distance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        traveled by the car after the brakes are applied. </a:t>
            </a:r>
            <a:b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</a:b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(b)    Approximate the car's braking distance using upper sums </a:t>
            </a:r>
            <a:r>
              <a:rPr kumimoji="0" lang="en-US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and</a:t>
            </a: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 the trapezoidal rule. </a:t>
            </a:r>
          </a:p>
        </p:txBody>
      </p:sp>
      <p:pic>
        <p:nvPicPr>
          <p:cNvPr id="11266" name="Picture 2" descr="http://www.calculus-help.com/probs1998/pr15im1.gif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819399" y="762000"/>
            <a:ext cx="3661205" cy="2209800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228600" y="4819471"/>
            <a:ext cx="8686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a.) The area beneath the velocity function equals the distance traveled. Therefore the correct function would be…</a:t>
            </a:r>
          </a:p>
          <a:p>
            <a:endParaRPr lang="en-US" dirty="0"/>
          </a:p>
          <a:p>
            <a:endParaRPr lang="en-US" dirty="0" smtClean="0"/>
          </a:p>
        </p:txBody>
      </p:sp>
      <p:graphicFrame>
        <p:nvGraphicFramePr>
          <p:cNvPr id="8" name="Object 7"/>
          <p:cNvGraphicFramePr>
            <a:graphicFrameLocks noChangeAspect="1"/>
          </p:cNvGraphicFramePr>
          <p:nvPr/>
        </p:nvGraphicFramePr>
        <p:xfrm>
          <a:off x="3124200" y="5486400"/>
          <a:ext cx="2057400" cy="488633"/>
        </p:xfrm>
        <a:graphic>
          <a:graphicData uri="http://schemas.openxmlformats.org/presentationml/2006/ole">
            <p:oleObj spid="_x0000_s11267" name="Equation" r:id="rId4" imgW="1015920" imgH="241200" progId="Equation.3">
              <p:embed/>
            </p:oleObj>
          </a:graphicData>
        </a:graphic>
      </p:graphicFrame>
      <p:sp>
        <p:nvSpPr>
          <p:cNvPr id="9" name="Rectangle 8"/>
          <p:cNvSpPr/>
          <p:nvPr/>
        </p:nvSpPr>
        <p:spPr>
          <a:xfrm>
            <a:off x="3048000" y="5410200"/>
            <a:ext cx="2209800" cy="609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4800" y="381000"/>
            <a:ext cx="8610600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b.) </a:t>
            </a:r>
            <a:r>
              <a:rPr lang="en-US" b="1" dirty="0" smtClean="0"/>
              <a:t>Upper Sum:</a:t>
            </a:r>
          </a:p>
          <a:p>
            <a:r>
              <a:rPr lang="en-US" dirty="0" smtClean="0"/>
              <a:t>In order to do an upper sum, we must use a left </a:t>
            </a:r>
            <a:r>
              <a:rPr lang="en-US" dirty="0" err="1" smtClean="0"/>
              <a:t>riemann</a:t>
            </a:r>
            <a:r>
              <a:rPr lang="en-US" dirty="0" smtClean="0"/>
              <a:t> sum.  </a:t>
            </a:r>
          </a:p>
          <a:p>
            <a:endParaRPr lang="en-US" dirty="0" smtClean="0"/>
          </a:p>
          <a:p>
            <a:r>
              <a:rPr lang="en-US" dirty="0" smtClean="0"/>
              <a:t>N=6;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b="1" dirty="0" smtClean="0"/>
              <a:t>Trap Sum:</a:t>
            </a:r>
          </a:p>
          <a:p>
            <a:endParaRPr lang="en-US" b="1" dirty="0"/>
          </a:p>
          <a:p>
            <a:r>
              <a:rPr lang="en-US" dirty="0" smtClean="0"/>
              <a:t>n=6; </a:t>
            </a:r>
          </a:p>
          <a:p>
            <a:endParaRPr lang="en-US" dirty="0" smtClean="0"/>
          </a:p>
        </p:txBody>
      </p:sp>
      <p:graphicFrame>
        <p:nvGraphicFramePr>
          <p:cNvPr id="14338" name="Object 2"/>
          <p:cNvGraphicFramePr>
            <a:graphicFrameLocks noChangeAspect="1"/>
          </p:cNvGraphicFramePr>
          <p:nvPr/>
        </p:nvGraphicFramePr>
        <p:xfrm>
          <a:off x="990600" y="1143000"/>
          <a:ext cx="1849438" cy="546100"/>
        </p:xfrm>
        <a:graphic>
          <a:graphicData uri="http://schemas.openxmlformats.org/presentationml/2006/ole">
            <p:oleObj spid="_x0000_s14338" name="Equation" r:id="rId3" imgW="1333440" imgH="393480" progId="Equation.3">
              <p:embed/>
            </p:oleObj>
          </a:graphicData>
        </a:graphic>
      </p:graphicFrame>
      <p:sp>
        <p:nvSpPr>
          <p:cNvPr id="4" name="Rectangle 3"/>
          <p:cNvSpPr/>
          <p:nvPr/>
        </p:nvSpPr>
        <p:spPr>
          <a:xfrm>
            <a:off x="228600" y="1066800"/>
            <a:ext cx="2819400" cy="685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4339" name="Object 3"/>
          <p:cNvGraphicFramePr>
            <a:graphicFrameLocks noChangeAspect="1"/>
          </p:cNvGraphicFramePr>
          <p:nvPr/>
        </p:nvGraphicFramePr>
        <p:xfrm>
          <a:off x="228600" y="1981200"/>
          <a:ext cx="4695825" cy="990600"/>
        </p:xfrm>
        <a:graphic>
          <a:graphicData uri="http://schemas.openxmlformats.org/presentationml/2006/ole">
            <p:oleObj spid="_x0000_s14339" name="Equation" r:id="rId4" imgW="3009600" imgH="634680" progId="Equation.3">
              <p:embed/>
            </p:oleObj>
          </a:graphicData>
        </a:graphic>
      </p:graphicFrame>
      <p:graphicFrame>
        <p:nvGraphicFramePr>
          <p:cNvPr id="14340" name="Object 4"/>
          <p:cNvGraphicFramePr>
            <a:graphicFrameLocks noChangeAspect="1"/>
          </p:cNvGraphicFramePr>
          <p:nvPr/>
        </p:nvGraphicFramePr>
        <p:xfrm>
          <a:off x="969962" y="4114800"/>
          <a:ext cx="1849438" cy="546100"/>
        </p:xfrm>
        <a:graphic>
          <a:graphicData uri="http://schemas.openxmlformats.org/presentationml/2006/ole">
            <p:oleObj spid="_x0000_s14340" name="Equation" r:id="rId5" imgW="1333440" imgH="393480" progId="Equation.3">
              <p:embed/>
            </p:oleObj>
          </a:graphicData>
        </a:graphic>
      </p:graphicFrame>
      <p:sp>
        <p:nvSpPr>
          <p:cNvPr id="7" name="Rectangle 6"/>
          <p:cNvSpPr/>
          <p:nvPr/>
        </p:nvSpPr>
        <p:spPr>
          <a:xfrm>
            <a:off x="228600" y="4038600"/>
            <a:ext cx="2819400" cy="685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8" name="Object 7"/>
          <p:cNvGraphicFramePr>
            <a:graphicFrameLocks noChangeAspect="1"/>
          </p:cNvGraphicFramePr>
          <p:nvPr/>
        </p:nvGraphicFramePr>
        <p:xfrm>
          <a:off x="228599" y="4953000"/>
          <a:ext cx="6011119" cy="1447800"/>
        </p:xfrm>
        <a:graphic>
          <a:graphicData uri="http://schemas.openxmlformats.org/presentationml/2006/ole">
            <p:oleObj spid="_x0000_s14341" name="Equation" r:id="rId6" imgW="4165560" imgH="1002960" progId="Equation.3">
              <p:embed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69</Words>
  <Application>Microsoft Office PowerPoint</Application>
  <PresentationFormat>On-screen Show (4:3)</PresentationFormat>
  <Paragraphs>27</Paragraphs>
  <Slides>2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Theme</vt:lpstr>
      <vt:lpstr>Microsoft Equation 3.0</vt:lpstr>
      <vt:lpstr>Slide 1</vt:lpstr>
      <vt:lpstr>Slide 2</vt:lpstr>
    </vt:vector>
  </TitlesOfParts>
  <Company>South Western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SWSD</dc:creator>
  <cp:lastModifiedBy>SWSD</cp:lastModifiedBy>
  <cp:revision>4</cp:revision>
  <dcterms:created xsi:type="dcterms:W3CDTF">2009-05-18T15:34:11Z</dcterms:created>
  <dcterms:modified xsi:type="dcterms:W3CDTF">2009-05-18T16:05:37Z</dcterms:modified>
</cp:coreProperties>
</file>

<file path=docProps/thumbnail.jpeg>
</file>